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Spectral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Spectral-bold.fntdata"/><Relationship Id="rId23" Type="http://schemas.openxmlformats.org/officeDocument/2006/relationships/font" Target="fonts/Spectral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Italic.fntdata"/><Relationship Id="rId25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fd4a4f958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fd4a4f958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fd4a4f958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fd4a4f958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fd4a4f958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fd4a4f958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fd4a4f958_0_6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fd4a4f958_0_6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fd4a4f958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fd4a4f958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fd4a4f95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fd4a4f95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Google Shape;14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1" name="Google Shape;15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youtube.com/watch?v=5MKldhvQ_TQ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kenney.nl/" TargetMode="External"/><Relationship Id="rId4" Type="http://schemas.openxmlformats.org/officeDocument/2006/relationships/hyperlink" Target="https://www.spriters-resource.com/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lomari4.github.io/DV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ctrTitle"/>
          </p:nvPr>
        </p:nvSpPr>
        <p:spPr>
          <a:xfrm>
            <a:off x="1863828" y="17920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Everlasting Winter</a:t>
            </a:r>
            <a:endParaRPr b="1" sz="6000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9" name="Google Shape;18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D47A1"/>
                </a:solidFill>
              </a:rPr>
              <a:t>Marina López Osorio y JinTao Peng Zhou</a:t>
            </a:r>
            <a:endParaRPr>
              <a:solidFill>
                <a:srgbClr val="0D47A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Introducción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7" name="Google Shape;197;p18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9" name="Google Shape;199;p1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0" name="Google Shape;200;p18"/>
          <p:cNvSpPr txBox="1"/>
          <p:nvPr/>
        </p:nvSpPr>
        <p:spPr>
          <a:xfrm>
            <a:off x="665100" y="11372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Videojuego de plataformas 2D hecho con pixel art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Controlas a un lobo místico cuyo objetivo es parar el invierno eterno en el bosque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Inspirado en un minijuego llamado ‘Jack Frost’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u="sng">
                <a:solidFill>
                  <a:schemeClr val="hlink"/>
                </a:solidFill>
                <a:hlinkClick r:id="rId3"/>
              </a:rPr>
              <a:t>https://www.youtube.com/watch?v=5MKldhvQ_TQ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9"/>
          <p:cNvSpPr txBox="1"/>
          <p:nvPr>
            <p:ph type="title"/>
          </p:nvPr>
        </p:nvSpPr>
        <p:spPr>
          <a:xfrm>
            <a:off x="445200" y="3918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Objetivo del juego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06" name="Google Shape;206;p19"/>
          <p:cNvSpPr txBox="1"/>
          <p:nvPr>
            <p:ph idx="1" type="body"/>
          </p:nvPr>
        </p:nvSpPr>
        <p:spPr>
          <a:xfrm>
            <a:off x="784950" y="1065175"/>
            <a:ext cx="7574100" cy="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000000"/>
                </a:solidFill>
              </a:rPr>
              <a:t>Derretir la nieve de todo el nivel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575" y="1644476"/>
            <a:ext cx="6486851" cy="307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3" name="Google Shape;213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4" name="Google Shape;214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5" name="Google Shape;215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504200" y="375675"/>
            <a:ext cx="5540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Personaje Principal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17" name="Google Shape;2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350" y="1847125"/>
            <a:ext cx="4624350" cy="2894074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8" name="Google Shape;2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250" y="2008275"/>
            <a:ext cx="3857672" cy="2571777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9" name="Google Shape;219;p20"/>
          <p:cNvSpPr txBox="1"/>
          <p:nvPr/>
        </p:nvSpPr>
        <p:spPr>
          <a:xfrm>
            <a:off x="405225" y="1036150"/>
            <a:ext cx="83538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Ataca a melee y aturde a los enemigos de un golpe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3 vidas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1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5" name="Google Shape;225;p21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6" name="Google Shape;226;p21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27" name="Google Shape;227;p21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8" name="Google Shape;228;p21"/>
          <p:cNvSpPr txBox="1"/>
          <p:nvPr/>
        </p:nvSpPr>
        <p:spPr>
          <a:xfrm>
            <a:off x="463175" y="355150"/>
            <a:ext cx="55401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Enemigos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9" name="Google Shape;229;p21"/>
          <p:cNvSpPr txBox="1"/>
          <p:nvPr/>
        </p:nvSpPr>
        <p:spPr>
          <a:xfrm>
            <a:off x="410350" y="1020750"/>
            <a:ext cx="3025500" cy="13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AutoNum type="arabicPeriod"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Ice Drake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25" y="1508025"/>
            <a:ext cx="1054699" cy="67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1"/>
          <p:cNvSpPr txBox="1"/>
          <p:nvPr/>
        </p:nvSpPr>
        <p:spPr>
          <a:xfrm>
            <a:off x="1694175" y="1507950"/>
            <a:ext cx="1820400" cy="7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Ataque a rango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Quita 1 vida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489075" y="3161350"/>
            <a:ext cx="30255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2.  Swub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25" y="3668175"/>
            <a:ext cx="666750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 txBox="1"/>
          <p:nvPr/>
        </p:nvSpPr>
        <p:spPr>
          <a:xfrm>
            <a:off x="1524125" y="3668175"/>
            <a:ext cx="18426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No ataca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Congela el suelo</a:t>
            </a:r>
            <a:endParaRPr/>
          </a:p>
        </p:txBody>
      </p:sp>
      <p:sp>
        <p:nvSpPr>
          <p:cNvPr id="235" name="Google Shape;235;p21"/>
          <p:cNvSpPr txBox="1"/>
          <p:nvPr/>
        </p:nvSpPr>
        <p:spPr>
          <a:xfrm>
            <a:off x="3800025" y="1056650"/>
            <a:ext cx="30255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3. Boar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7150" y="1507950"/>
            <a:ext cx="983430" cy="83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1"/>
          <p:cNvSpPr txBox="1"/>
          <p:nvPr/>
        </p:nvSpPr>
        <p:spPr>
          <a:xfrm>
            <a:off x="5015400" y="1441275"/>
            <a:ext cx="10872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4923100" y="1507950"/>
            <a:ext cx="2728200" cy="6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Embiste al personaje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Quita 1 vida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3867150" y="2431000"/>
            <a:ext cx="2661600" cy="14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Calibri"/>
                <a:ea typeface="Calibri"/>
                <a:cs typeface="Calibri"/>
                <a:sym typeface="Calibri"/>
              </a:rPr>
              <a:t>4. Yeti</a:t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5874" y="2897226"/>
            <a:ext cx="732900" cy="78418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1"/>
          <p:cNvSpPr txBox="1"/>
          <p:nvPr/>
        </p:nvSpPr>
        <p:spPr>
          <a:xfrm>
            <a:off x="4923100" y="2954175"/>
            <a:ext cx="34512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Golpea al personaje a melee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es">
                <a:latin typeface="Calibri"/>
                <a:ea typeface="Calibri"/>
                <a:cs typeface="Calibri"/>
                <a:sym typeface="Calibri"/>
              </a:rPr>
              <a:t>Quita 2 vidas</a:t>
            </a:r>
            <a:endParaRPr/>
          </a:p>
        </p:txBody>
      </p:sp>
      <p:pic>
        <p:nvPicPr>
          <p:cNvPr id="242" name="Google Shape;24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23100" y="3593900"/>
            <a:ext cx="2122675" cy="119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97500" y="2307775"/>
            <a:ext cx="2038031" cy="7324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/>
          <p:nvPr>
            <p:ph type="title"/>
          </p:nvPr>
        </p:nvSpPr>
        <p:spPr>
          <a:xfrm>
            <a:off x="449925" y="399450"/>
            <a:ext cx="75057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Boss final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9" name="Google Shape;249;p22"/>
          <p:cNvSpPr txBox="1"/>
          <p:nvPr>
            <p:ph idx="1" type="body"/>
          </p:nvPr>
        </p:nvSpPr>
        <p:spPr>
          <a:xfrm>
            <a:off x="693300" y="107715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Golem de hielo volador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Ataca a rango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El jugador tiene que golpear al boss un número de veces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 sz="1800"/>
              <a:t>Mecánicas del nivel </a:t>
            </a:r>
            <a:r>
              <a:rPr lang="es" sz="1800"/>
              <a:t>todavía</a:t>
            </a:r>
            <a:r>
              <a:rPr lang="es" sz="1800"/>
              <a:t> por ver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0" name="Google Shape;25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775" y="2571750"/>
            <a:ext cx="1515575" cy="171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938" y="2486388"/>
            <a:ext cx="15525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5625" y="3245788"/>
            <a:ext cx="781050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3"/>
          <p:cNvSpPr txBox="1"/>
          <p:nvPr>
            <p:ph type="title"/>
          </p:nvPr>
        </p:nvSpPr>
        <p:spPr>
          <a:xfrm>
            <a:off x="497138" y="343500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Niveles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3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3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654825" y="932100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Cuatro niveles (el último es el del boss final)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Cada nivel tiene distintas alturas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8725" y="1718175"/>
            <a:ext cx="4156026" cy="3024776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480675" y="389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Recursos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0" name="Google Shape;270;p24"/>
          <p:cNvSpPr txBox="1"/>
          <p:nvPr>
            <p:ph idx="1" type="body"/>
          </p:nvPr>
        </p:nvSpPr>
        <p:spPr>
          <a:xfrm>
            <a:off x="666750" y="1195125"/>
            <a:ext cx="7658100" cy="3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Kenney.nl</a:t>
            </a: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los tiles (con modificaciones)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30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The Spriters Resource</a:t>
            </a: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los enemigos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sprites del personaje principal los vamos a crear nosotros.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023" y="2119675"/>
            <a:ext cx="1186650" cy="76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94075" y="1221913"/>
            <a:ext cx="399975" cy="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51388" y="1221913"/>
            <a:ext cx="387476" cy="3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24"/>
          <p:cNvCxnSpPr/>
          <p:nvPr/>
        </p:nvCxnSpPr>
        <p:spPr>
          <a:xfrm>
            <a:off x="7795225" y="1419950"/>
            <a:ext cx="442500" cy="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5"/>
          <p:cNvSpPr txBox="1"/>
          <p:nvPr>
            <p:ph type="title"/>
          </p:nvPr>
        </p:nvSpPr>
        <p:spPr>
          <a:xfrm>
            <a:off x="501225" y="3789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Página web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0" name="Google Shape;280;p25"/>
          <p:cNvSpPr txBox="1"/>
          <p:nvPr>
            <p:ph idx="1" type="body"/>
          </p:nvPr>
        </p:nvSpPr>
        <p:spPr>
          <a:xfrm>
            <a:off x="547375" y="2444875"/>
            <a:ext cx="75057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https://lomari4.github.io/DVI/</a:t>
            </a:r>
            <a:endParaRPr sz="3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